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FDC20-CB66-44B8-B690-B80AB5246094}" type="datetimeFigureOut">
              <a:rPr lang="en-US" smtClean="0"/>
              <a:t>5/3/2010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C6095-6470-4F11-9F3D-E064A294B71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rbrook8\Desktop\streetfl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57200"/>
            <a:ext cx="6096000" cy="600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rbrook8\Desktop\banksy-balloongi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4950" y="901700"/>
            <a:ext cx="6134100" cy="459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rbrook8\Desktop\banksy-soldiers-painting-peace-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48953"/>
            <a:ext cx="5943599" cy="54430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rbrook8\Desktop\cct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57200"/>
            <a:ext cx="4457700" cy="612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Documents and Settings\rbrook8\Desktop\BANKSY-beggar-prints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219200"/>
            <a:ext cx="4643437" cy="4643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rbrook8\Desktop\consumer_jesus_bank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5548312" cy="40318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rbrook8\Desktop\youliera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531941"/>
            <a:ext cx="4267200" cy="5660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rbrook8\Desktop\whatareyoulooking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3138" y="1614488"/>
            <a:ext cx="4457700" cy="334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rbrook8\Desktop\banksy-graffit-remov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8468353" cy="564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Documents and Settings\rbrook8\Desktop\Banksy-exhibition-Bristol-002-7752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0363" y="819150"/>
            <a:ext cx="32289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rbrook8\Desktop\chickennugg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7825" y="1309688"/>
            <a:ext cx="5905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rbrook8\Desktop\maidswee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5575" y="704850"/>
            <a:ext cx="63500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rbrook8\Desktop\cavemenc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7150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rbrook8\Desktop\gazaparadi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762000"/>
            <a:ext cx="4102100" cy="549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rbrook8\Desktop\girlpadsoffic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0288" y="385763"/>
            <a:ext cx="4457700" cy="5772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rbrook8\Desktop\reagan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36245"/>
            <a:ext cx="6172199" cy="6078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rbrook8\Desktop\nakedmanwind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0683" y="380999"/>
            <a:ext cx="5767917" cy="6044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rbrook8\Desktop\banksy_tesco_pledge_your_allegi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92584"/>
            <a:ext cx="5867400" cy="61882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rbrook8\Desktop\copskis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04591"/>
            <a:ext cx="3810000" cy="60556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rbrook8\Desktop\banksy-balloongi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987425"/>
            <a:ext cx="6134100" cy="459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0</Words>
  <Application>Microsoft Office PowerPoint</Application>
  <PresentationFormat>On-screen Show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Towson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755webcat-test</dc:creator>
  <cp:lastModifiedBy>755webcat-test</cp:lastModifiedBy>
  <cp:revision>2</cp:revision>
  <dcterms:created xsi:type="dcterms:W3CDTF">2010-05-04T00:49:12Z</dcterms:created>
  <dcterms:modified xsi:type="dcterms:W3CDTF">2010-05-04T01:18:20Z</dcterms:modified>
</cp:coreProperties>
</file>